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oco Gothic Fat" panose="020B0604020202020204" charset="0"/>
      <p:regular r:id="rId3"/>
    </p:embeddedFont>
    <p:embeddedFont>
      <p:font typeface="Montserrat" panose="00000500000000000000" pitchFamily="2" charset="0"/>
      <p:regular r:id="rId4"/>
      <p:bold r:id="rId5"/>
      <p:italic r:id="rId6"/>
      <p:boldItalic r:id="rId7"/>
    </p:embeddedFont>
    <p:embeddedFont>
      <p:font typeface="Montserrat Italics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ED7DEA-8BD1-4313-8920-E74712230B9B}" v="1" dt="2025-04-28T09:12:36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31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Jackson" userId="5e9f6319-e149-4218-9fd8-0cf6af4d023e" providerId="ADAL" clId="{17ED7DEA-8BD1-4313-8920-E74712230B9B}"/>
    <pc:docChg chg="custSel modSld">
      <pc:chgData name="Michael Jackson" userId="5e9f6319-e149-4218-9fd8-0cf6af4d023e" providerId="ADAL" clId="{17ED7DEA-8BD1-4313-8920-E74712230B9B}" dt="2025-04-28T09:12:42.133" v="27" actId="1076"/>
      <pc:docMkLst>
        <pc:docMk/>
      </pc:docMkLst>
      <pc:sldChg chg="addSp delSp modSp mod">
        <pc:chgData name="Michael Jackson" userId="5e9f6319-e149-4218-9fd8-0cf6af4d023e" providerId="ADAL" clId="{17ED7DEA-8BD1-4313-8920-E74712230B9B}" dt="2025-04-28T09:12:42.133" v="27" actId="1076"/>
        <pc:sldMkLst>
          <pc:docMk/>
          <pc:sldMk cId="0" sldId="256"/>
        </pc:sldMkLst>
        <pc:spChg chg="mod">
          <ac:chgData name="Michael Jackson" userId="5e9f6319-e149-4218-9fd8-0cf6af4d023e" providerId="ADAL" clId="{17ED7DEA-8BD1-4313-8920-E74712230B9B}" dt="2025-04-28T09:04:38.072" v="1" actId="20577"/>
          <ac:spMkLst>
            <pc:docMk/>
            <pc:sldMk cId="0" sldId="256"/>
            <ac:spMk id="8" creationId="{00000000-0000-0000-0000-000000000000}"/>
          </ac:spMkLst>
        </pc:spChg>
        <pc:spChg chg="mod">
          <ac:chgData name="Michael Jackson" userId="5e9f6319-e149-4218-9fd8-0cf6af4d023e" providerId="ADAL" clId="{17ED7DEA-8BD1-4313-8920-E74712230B9B}" dt="2025-04-28T09:11:17.504" v="24" actId="20577"/>
          <ac:spMkLst>
            <pc:docMk/>
            <pc:sldMk cId="0" sldId="256"/>
            <ac:spMk id="10" creationId="{00000000-0000-0000-0000-000000000000}"/>
          </ac:spMkLst>
        </pc:spChg>
        <pc:picChg chg="del">
          <ac:chgData name="Michael Jackson" userId="5e9f6319-e149-4218-9fd8-0cf6af4d023e" providerId="ADAL" clId="{17ED7DEA-8BD1-4313-8920-E74712230B9B}" dt="2025-04-28T09:10:21.811" v="2" actId="478"/>
          <ac:picMkLst>
            <pc:docMk/>
            <pc:sldMk cId="0" sldId="256"/>
            <ac:picMk id="6" creationId="{00000000-0000-0000-0000-000000000000}"/>
          </ac:picMkLst>
        </pc:picChg>
        <pc:picChg chg="add mod">
          <ac:chgData name="Michael Jackson" userId="5e9f6319-e149-4218-9fd8-0cf6af4d023e" providerId="ADAL" clId="{17ED7DEA-8BD1-4313-8920-E74712230B9B}" dt="2025-04-28T09:12:42.133" v="27" actId="1076"/>
          <ac:picMkLst>
            <pc:docMk/>
            <pc:sldMk cId="0" sldId="256"/>
            <ac:picMk id="13" creationId="{12202B12-580F-F6E6-EBC6-8C6921270D3D}"/>
          </ac:picMkLst>
        </pc:picChg>
      </pc:sldChg>
    </pc:docChg>
  </pc:docChgLst>
  <pc:docChgLst>
    <pc:chgData name="Michael Jackson" userId="5e9f6319-e149-4218-9fd8-0cf6af4d023e" providerId="ADAL" clId="{1EB7CF72-4D15-485C-BACB-FD0F02384FC9}"/>
    <pc:docChg chg="delSld">
      <pc:chgData name="Michael Jackson" userId="5e9f6319-e149-4218-9fd8-0cf6af4d023e" providerId="ADAL" clId="{1EB7CF72-4D15-485C-BACB-FD0F02384FC9}" dt="2024-03-12T13:45:44.669" v="2" actId="2696"/>
      <pc:docMkLst>
        <pc:docMk/>
      </pc:docMkLst>
      <pc:sldChg chg="del">
        <pc:chgData name="Michael Jackson" userId="5e9f6319-e149-4218-9fd8-0cf6af4d023e" providerId="ADAL" clId="{1EB7CF72-4D15-485C-BACB-FD0F02384FC9}" dt="2024-03-12T13:45:40.794" v="0" actId="2696"/>
        <pc:sldMkLst>
          <pc:docMk/>
          <pc:sldMk cId="0" sldId="257"/>
        </pc:sldMkLst>
      </pc:sldChg>
      <pc:sldChg chg="del">
        <pc:chgData name="Michael Jackson" userId="5e9f6319-e149-4218-9fd8-0cf6af4d023e" providerId="ADAL" clId="{1EB7CF72-4D15-485C-BACB-FD0F02384FC9}" dt="2024-03-12T13:45:43.019" v="1" actId="2696"/>
        <pc:sldMkLst>
          <pc:docMk/>
          <pc:sldMk cId="0" sldId="258"/>
        </pc:sldMkLst>
      </pc:sldChg>
      <pc:sldChg chg="del">
        <pc:chgData name="Michael Jackson" userId="5e9f6319-e149-4218-9fd8-0cf6af4d023e" providerId="ADAL" clId="{1EB7CF72-4D15-485C-BACB-FD0F02384FC9}" dt="2024-03-12T13:45:44.669" v="2" actId="2696"/>
        <pc:sldMkLst>
          <pc:docMk/>
          <pc:sldMk cId="0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6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770600"/>
            <a:ext cx="7556500" cy="2268000"/>
            <a:chOff x="0" y="0"/>
            <a:chExt cx="322822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28225" cy="812800"/>
            </a:xfrm>
            <a:custGeom>
              <a:avLst/>
              <a:gdLst/>
              <a:ahLst/>
              <a:cxnLst/>
              <a:rect l="l" t="t" r="r" b="b"/>
              <a:pathLst>
                <a:path w="3228225" h="812800">
                  <a:moveTo>
                    <a:pt x="0" y="0"/>
                  </a:moveTo>
                  <a:lnTo>
                    <a:pt x="3228225" y="0"/>
                  </a:lnTo>
                  <a:lnTo>
                    <a:pt x="32282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CD6A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0715" y="5716874"/>
            <a:ext cx="2701828" cy="273737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12683" y="1322738"/>
            <a:ext cx="7134635" cy="2495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0"/>
              </a:lnSpc>
            </a:pPr>
            <a:r>
              <a:rPr lang="en-US" sz="11256" spc="-844" dirty="0">
                <a:solidFill>
                  <a:srgbClr val="FCD6AE">
                    <a:alpha val="24706"/>
                  </a:srgbClr>
                </a:solidFill>
                <a:latin typeface="Coco Gothic Fat"/>
              </a:rPr>
              <a:t>Primary Showcase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2683" y="3933605"/>
            <a:ext cx="7134635" cy="2276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78"/>
              </a:lnSpc>
            </a:pPr>
            <a:r>
              <a:rPr lang="en-US" sz="18754" spc="-1406" dirty="0">
                <a:solidFill>
                  <a:srgbClr val="FCD6AE">
                    <a:alpha val="24706"/>
                  </a:srgbClr>
                </a:solidFill>
                <a:latin typeface="Coco Gothic Fat"/>
              </a:rPr>
              <a:t>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6000" y="149258"/>
            <a:ext cx="6048000" cy="474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>
                <a:solidFill>
                  <a:srgbClr val="FCD6AE"/>
                </a:solidFill>
                <a:latin typeface="Montserrat Italics"/>
              </a:rPr>
              <a:t>NORTH EAST LINCOLNSHIRE SCHOOL SPORT PARTNERSHIP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454" y="9983625"/>
            <a:ext cx="2701827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9"/>
              </a:lnSpc>
            </a:pPr>
            <a:r>
              <a:rPr lang="en-US" sz="1999" dirty="0">
                <a:solidFill>
                  <a:srgbClr val="FCD6AE"/>
                </a:solidFill>
                <a:latin typeface="Montserrat"/>
              </a:rPr>
              <a:t>1</a:t>
            </a:r>
            <a:r>
              <a:rPr lang="en-US" sz="1999" baseline="30000" dirty="0">
                <a:solidFill>
                  <a:srgbClr val="FCD6AE"/>
                </a:solidFill>
                <a:latin typeface="Montserrat"/>
              </a:rPr>
              <a:t>st</a:t>
            </a:r>
            <a:r>
              <a:rPr lang="en-US" sz="1999" dirty="0">
                <a:solidFill>
                  <a:srgbClr val="FCD6AE"/>
                </a:solidFill>
                <a:latin typeface="Montserrat"/>
              </a:rPr>
              <a:t> July at 1:00pm</a:t>
            </a:r>
          </a:p>
          <a:p>
            <a:pPr algn="ctr">
              <a:lnSpc>
                <a:spcPts val="1999"/>
              </a:lnSpc>
            </a:pPr>
            <a:r>
              <a:rPr lang="en-US" sz="1999" dirty="0">
                <a:solidFill>
                  <a:srgbClr val="FCD6AE"/>
                </a:solidFill>
                <a:latin typeface="Montserrat"/>
              </a:rPr>
              <a:t>Grimsby Auditorium</a:t>
            </a:r>
          </a:p>
        </p:txBody>
      </p:sp>
      <p:pic>
        <p:nvPicPr>
          <p:cNvPr id="11" name="Graphic 10" descr="Dance with solid fill">
            <a:extLst>
              <a:ext uri="{FF2B5EF4-FFF2-40B4-BE49-F238E27FC236}">
                <a16:creationId xmlns:a16="http://schemas.microsoft.com/office/drawing/2014/main" id="{7B1C894F-FCE9-105E-C130-D75C916BA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5242" y="5449169"/>
            <a:ext cx="2737379" cy="27373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202B12-580F-F6E6-EBC6-8C6921270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0850" y="8667750"/>
            <a:ext cx="2025650" cy="2025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15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Montserrat Italics</vt:lpstr>
      <vt:lpstr>Calibri</vt:lpstr>
      <vt:lpstr>Montserrat</vt:lpstr>
      <vt:lpstr>Coco Gothic Fat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Cream Illustrated Graduation Program</dc:title>
  <dc:creator>Craig Dobbs</dc:creator>
  <cp:lastModifiedBy>Michael Jackson</cp:lastModifiedBy>
  <cp:revision>3</cp:revision>
  <dcterms:created xsi:type="dcterms:W3CDTF">2006-08-16T00:00:00Z</dcterms:created>
  <dcterms:modified xsi:type="dcterms:W3CDTF">2025-04-28T09:12:47Z</dcterms:modified>
  <dc:identifier>DAFElaAK1Kg</dc:identifier>
</cp:coreProperties>
</file>